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21" autoAdjust="0"/>
    <p:restoredTop sz="94660"/>
  </p:normalViewPr>
  <p:slideViewPr>
    <p:cSldViewPr showGuides="1">
      <p:cViewPr>
        <p:scale>
          <a:sx n="125" d="100"/>
          <a:sy n="125" d="100"/>
        </p:scale>
        <p:origin x="2418" y="-24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7D381-DDAD-4227-A5BC-2A69913557FE}" type="datetimeFigureOut">
              <a:rPr lang="ko-KR" altLang="en-US" smtClean="0"/>
              <a:pPr/>
              <a:t>2025-05-02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50AC6-2AC4-4601-A918-27EC7EF2594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D03B82E-B658-BE92-403B-D75D18DD3EF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88"/>
          <a:stretch/>
        </p:blipFill>
        <p:spPr>
          <a:xfrm>
            <a:off x="2858953" y="651052"/>
            <a:ext cx="1140094" cy="728473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238336" y="251520"/>
            <a:ext cx="6381328" cy="856895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2929" y="2051720"/>
            <a:ext cx="46921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000" b="1" u="sng" dirty="0" err="1">
                <a:latin typeface="+mj-ea"/>
                <a:ea typeface="+mj-ea"/>
              </a:rPr>
              <a:t>환불신청서</a:t>
            </a:r>
            <a:endParaRPr lang="ko-KR" altLang="en-US" sz="2000" b="1" u="sng" dirty="0">
              <a:latin typeface="+mj-ea"/>
              <a:ea typeface="+mj-ea"/>
            </a:endParaRPr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199661"/>
              </p:ext>
            </p:extLst>
          </p:nvPr>
        </p:nvGraphicFramePr>
        <p:xfrm>
          <a:off x="466001" y="2476150"/>
          <a:ext cx="5925998" cy="28704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0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53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3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67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8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459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회사명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부   서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11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성   함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>
                        <a:spcBef>
                          <a:spcPts val="1200"/>
                        </a:spcBef>
                      </a:pP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한글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직   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282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연락처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전  화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latinLnBrk="1"/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z="1000" dirty="0">
                          <a:latin typeface="+mj-ea"/>
                          <a:ea typeface="+mj-ea"/>
                        </a:rPr>
                        <a:t>사무실</a:t>
                      </a:r>
                      <a:r>
                        <a:rPr lang="en-US" altLang="ko-KR" sz="1000" dirty="0">
                          <a:latin typeface="+mj-ea"/>
                          <a:ea typeface="+mj-ea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핸드폰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latin typeface="+mj-ea"/>
                          <a:ea typeface="+mn-ea"/>
                          <a:cs typeface="+mn-cs"/>
                        </a:rPr>
                        <a:t>) </a:t>
                      </a:r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282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>
                          <a:latin typeface="+mj-ea"/>
                          <a:ea typeface="+mj-ea"/>
                        </a:rPr>
                        <a:t>E-mail</a:t>
                      </a:r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2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 사유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endParaRPr lang="ko-KR" altLang="en-US" sz="12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537306"/>
                  </a:ext>
                </a:extLst>
              </a:tr>
              <a:tr h="98687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dirty="0">
                          <a:latin typeface="+mj-ea"/>
                          <a:ea typeface="+mj-ea"/>
                        </a:rPr>
                        <a:t>환불계좌정보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은행명</a:t>
                      </a: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예금주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계좌번호 </a:t>
                      </a:r>
                      <a:r>
                        <a:rPr kumimoji="0" lang="en-US" altLang="ko-K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j-ea"/>
                          <a:ea typeface="+mn-ea"/>
                          <a:cs typeface="+mn-cs"/>
                        </a:rPr>
                        <a:t>:</a:t>
                      </a:r>
                      <a:endParaRPr kumimoji="0" lang="ko-KR" alt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j-ea"/>
                        <a:ea typeface="+mj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800" dirty="0"/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9787" y="5724128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>
                <a:latin typeface="+mj-ea"/>
                <a:ea typeface="+mj-ea"/>
              </a:rPr>
              <a:t>위의 내용으로 참가등록비 환불을 신청합니다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03239" y="6156176"/>
            <a:ext cx="46317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>
                <a:latin typeface="+mj-ea"/>
                <a:ea typeface="+mj-ea"/>
              </a:rPr>
              <a:t>신청자 </a:t>
            </a:r>
            <a:r>
              <a:rPr lang="en-US" altLang="ko-KR" sz="1200" dirty="0">
                <a:latin typeface="+mj-ea"/>
                <a:ea typeface="+mj-ea"/>
              </a:rPr>
              <a:t>:                        (</a:t>
            </a:r>
            <a:r>
              <a:rPr lang="ko-KR" altLang="en-US" sz="1200" dirty="0">
                <a:latin typeface="+mj-ea"/>
                <a:ea typeface="+mj-ea"/>
              </a:rPr>
              <a:t>서명</a:t>
            </a:r>
            <a:r>
              <a:rPr lang="en-US" altLang="ko-KR" sz="1200" dirty="0">
                <a:latin typeface="+mj-ea"/>
                <a:ea typeface="+mj-ea"/>
              </a:rPr>
              <a:t>)</a:t>
            </a:r>
            <a:r>
              <a:rPr lang="ko-KR" altLang="en-US" sz="1200" dirty="0">
                <a:latin typeface="+mj-ea"/>
                <a:ea typeface="+mj-ea"/>
              </a:rPr>
              <a:t>  </a:t>
            </a:r>
            <a:endParaRPr lang="ko-KR" altLang="en-US" sz="12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466001" y="6673322"/>
            <a:ext cx="5925999" cy="1859118"/>
            <a:chOff x="480859" y="6673322"/>
            <a:chExt cx="5925999" cy="1859118"/>
          </a:xfrm>
        </p:grpSpPr>
        <p:sp>
          <p:nvSpPr>
            <p:cNvPr id="14" name="직사각형 13"/>
            <p:cNvSpPr/>
            <p:nvPr/>
          </p:nvSpPr>
          <p:spPr>
            <a:xfrm>
              <a:off x="480859" y="6673322"/>
              <a:ext cx="5925998" cy="1859118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00" dirty="0">
                <a:latin typeface="+mj-ea"/>
                <a:ea typeface="+mj-ea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80860" y="6744954"/>
              <a:ext cx="5925998" cy="17158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300"/>
                </a:spcBef>
              </a:pPr>
              <a:r>
                <a:rPr lang="en-US" altLang="ko-KR" sz="1100">
                  <a:latin typeface="+mj-ea"/>
                  <a:ea typeface="+mj-ea"/>
                </a:rPr>
                <a:t>◈ </a:t>
              </a:r>
              <a:r>
                <a:rPr lang="ko-KR" altLang="en-US" sz="1100">
                  <a:latin typeface="+mj-ea"/>
                  <a:ea typeface="+mj-ea"/>
                </a:rPr>
                <a:t>본 환불신청서를 </a:t>
              </a:r>
              <a:r>
                <a:rPr lang="en-US" altLang="ko-KR" sz="1100">
                  <a:latin typeface="+mj-ea"/>
                  <a:ea typeface="+mj-ea"/>
                </a:rPr>
                <a:t>2025</a:t>
              </a:r>
              <a:r>
                <a:rPr lang="ko-KR" altLang="en-US" sz="1100">
                  <a:latin typeface="+mj-ea"/>
                  <a:ea typeface="+mj-ea"/>
                </a:rPr>
                <a:t>년 </a:t>
              </a:r>
              <a:r>
                <a:rPr lang="en-US" altLang="ko-KR" sz="1100">
                  <a:latin typeface="+mj-ea"/>
                  <a:ea typeface="+mj-ea"/>
                </a:rPr>
                <a:t>6</a:t>
              </a:r>
              <a:r>
                <a:rPr lang="ko-KR" altLang="en-US" sz="1100">
                  <a:latin typeface="+mj-ea"/>
                  <a:ea typeface="+mj-ea"/>
                </a:rPr>
                <a:t>월 </a:t>
              </a:r>
              <a:r>
                <a:rPr lang="en-US" altLang="ko-KR" sz="1100">
                  <a:latin typeface="+mj-ea"/>
                  <a:ea typeface="+mj-ea"/>
                </a:rPr>
                <a:t>23</a:t>
              </a:r>
              <a:r>
                <a:rPr lang="ko-KR" altLang="en-US" sz="1100">
                  <a:latin typeface="+mj-ea"/>
                  <a:ea typeface="+mj-ea"/>
                </a:rPr>
                <a:t>일</a:t>
              </a:r>
              <a:r>
                <a:rPr lang="en-US" altLang="ko-KR" sz="1100">
                  <a:latin typeface="+mj-ea"/>
                  <a:ea typeface="+mj-ea"/>
                </a:rPr>
                <a:t>(</a:t>
              </a:r>
              <a:r>
                <a:rPr lang="ko-KR" altLang="en-US" sz="1100">
                  <a:latin typeface="+mj-ea"/>
                  <a:ea typeface="+mj-ea"/>
                </a:rPr>
                <a:t>월</a:t>
              </a:r>
              <a:r>
                <a:rPr lang="en-US" altLang="ko-KR" sz="1100">
                  <a:latin typeface="+mj-ea"/>
                  <a:ea typeface="+mj-ea"/>
                </a:rPr>
                <a:t>) 18:00 </a:t>
              </a:r>
              <a:r>
                <a:rPr lang="ko-KR" altLang="en-US" sz="1100">
                  <a:latin typeface="+mj-ea"/>
                  <a:ea typeface="+mj-ea"/>
                </a:rPr>
                <a:t>이전에 메일 </a:t>
              </a:r>
              <a:r>
                <a:rPr lang="en-US" altLang="ko-KR" sz="1100">
                  <a:latin typeface="+mj-ea"/>
                  <a:ea typeface="+mj-ea"/>
                </a:rPr>
                <a:t>(</a:t>
              </a:r>
              <a:r>
                <a:rPr lang="en-US" altLang="ko-KR" sz="1100" kern="100">
                  <a:ea typeface="맑은 고딕" panose="020B0503020000020004" pitchFamily="50" charset="-127"/>
                  <a:cs typeface="Calibri" panose="020F0502020204030204" pitchFamily="34" charset="0"/>
                </a:rPr>
                <a:t>forum@kyunghyang.com</a:t>
              </a:r>
              <a:r>
                <a:rPr lang="en-US" altLang="ko-KR" sz="1100">
                  <a:latin typeface="+mj-ea"/>
                  <a:ea typeface="+mj-ea"/>
                </a:rPr>
                <a:t>) </a:t>
              </a:r>
            </a:p>
            <a:p>
              <a:pPr>
                <a:spcBef>
                  <a:spcPts val="300"/>
                </a:spcBef>
              </a:pPr>
              <a:r>
                <a:rPr lang="ko-KR" altLang="en-US" sz="1100">
                  <a:latin typeface="+mj-ea"/>
                  <a:ea typeface="+mj-ea"/>
                </a:rPr>
                <a:t>    또는 팩스</a:t>
              </a:r>
              <a:r>
                <a:rPr lang="en-US" altLang="ko-KR" sz="1100">
                  <a:latin typeface="+mj-ea"/>
                  <a:ea typeface="+mj-ea"/>
                </a:rPr>
                <a:t>(02-2118-0127)</a:t>
              </a:r>
              <a:r>
                <a:rPr lang="ko-KR" altLang="en-US" sz="1100">
                  <a:latin typeface="+mj-ea"/>
                  <a:ea typeface="+mj-ea"/>
                </a:rPr>
                <a:t>로 전송하여 주십시오</a:t>
              </a:r>
              <a:r>
                <a:rPr lang="en-US" altLang="ko-KR" sz="1100">
                  <a:latin typeface="+mj-ea"/>
                  <a:ea typeface="+mj-ea"/>
                </a:rPr>
                <a:t>. </a:t>
              </a:r>
              <a:r>
                <a:rPr lang="ko-KR" altLang="en-US" sz="1100">
                  <a:latin typeface="+mj-ea"/>
                  <a:ea typeface="+mj-ea"/>
                </a:rPr>
                <a:t>이후로는 환불이 불가합니다</a:t>
              </a:r>
              <a:r>
                <a:rPr lang="en-US" altLang="ko-KR" sz="110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참가등록비 환불은 포럼 종료 후에 이루어지며</a:t>
              </a:r>
              <a:r>
                <a:rPr lang="en-US" altLang="ko-KR" sz="1100" dirty="0">
                  <a:latin typeface="+mj-ea"/>
                  <a:ea typeface="+mj-ea"/>
                </a:rPr>
                <a:t>, </a:t>
              </a:r>
              <a:r>
                <a:rPr lang="ko-KR" altLang="en-US" sz="1100" dirty="0">
                  <a:latin typeface="+mj-ea"/>
                  <a:ea typeface="+mj-ea"/>
                </a:rPr>
                <a:t>모든 환불에 필요한 수수료는 공제되어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en-US" altLang="ko-KR" sz="1100" dirty="0">
                  <a:latin typeface="+mj-ea"/>
                  <a:ea typeface="+mj-ea"/>
                </a:rPr>
                <a:t>    </a:t>
              </a:r>
              <a:r>
                <a:rPr lang="ko-KR" altLang="en-US" sz="1100" dirty="0">
                  <a:latin typeface="+mj-ea"/>
                  <a:ea typeface="+mj-ea"/>
                </a:rPr>
                <a:t>지급됩니다</a:t>
              </a:r>
              <a:r>
                <a:rPr lang="en-US" altLang="ko-KR" sz="1100" dirty="0">
                  <a:latin typeface="+mj-ea"/>
                  <a:ea typeface="+mj-ea"/>
                </a:rPr>
                <a:t>.</a:t>
              </a:r>
            </a:p>
            <a:p>
              <a:pPr>
                <a:spcBef>
                  <a:spcPts val="300"/>
                </a:spcBef>
              </a:pP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dirty="0">
                  <a:latin typeface="+mj-ea"/>
                  <a:ea typeface="+mj-ea"/>
                </a:rPr>
                <a:t>◈ 기타 문의사항</a:t>
              </a:r>
              <a:endParaRPr lang="en-US" altLang="ko-KR" sz="1100" dirty="0">
                <a:latin typeface="+mj-ea"/>
                <a:ea typeface="+mj-ea"/>
              </a:endParaRPr>
            </a:p>
            <a:p>
              <a:pPr>
                <a:spcBef>
                  <a:spcPts val="300"/>
                </a:spcBef>
              </a:pPr>
              <a:r>
                <a:rPr lang="ko-KR" altLang="en-US" sz="1100" b="1" dirty="0">
                  <a:latin typeface="+mj-ea"/>
                  <a:ea typeface="+mj-ea"/>
                </a:rPr>
                <a:t>    </a:t>
              </a:r>
              <a:r>
                <a:rPr lang="ko-KR" altLang="en-US" sz="1100" b="1" dirty="0" err="1">
                  <a:latin typeface="+mj-ea"/>
                  <a:ea typeface="+mj-ea"/>
                </a:rPr>
                <a:t>경향포럼</a:t>
              </a:r>
              <a:r>
                <a:rPr lang="ko-KR" altLang="en-US" sz="1100" b="1" dirty="0">
                  <a:latin typeface="+mj-ea"/>
                  <a:ea typeface="+mj-ea"/>
                </a:rPr>
                <a:t> 운영 사무국 </a:t>
              </a:r>
              <a:r>
                <a:rPr lang="en-US" altLang="ko-KR" sz="1100" dirty="0">
                  <a:latin typeface="+mj-ea"/>
                  <a:ea typeface="+mj-ea"/>
                </a:rPr>
                <a:t>Tel</a:t>
              </a:r>
              <a:r>
                <a:rPr lang="en-US" altLang="ko-KR" sz="1100">
                  <a:latin typeface="+mj-ea"/>
                  <a:ea typeface="+mj-ea"/>
                </a:rPr>
                <a:t>. 070-8884-6000 </a:t>
              </a:r>
              <a:endParaRPr lang="ko-KR" altLang="en-US" sz="1200" dirty="0">
                <a:latin typeface="+mj-ea"/>
                <a:ea typeface="+mj-ea"/>
              </a:endParaRPr>
            </a:p>
          </p:txBody>
        </p:sp>
      </p:grpSp>
      <p:sp>
        <p:nvSpPr>
          <p:cNvPr id="5" name="직사각형 4"/>
          <p:cNvSpPr/>
          <p:nvPr/>
        </p:nvSpPr>
        <p:spPr>
          <a:xfrm>
            <a:off x="466002" y="467544"/>
            <a:ext cx="5925998" cy="1339124"/>
          </a:xfrm>
          <a:prstGeom prst="rect">
            <a:avLst/>
          </a:prstGeom>
          <a:noFill/>
          <a:ln w="12700" cmpd="thickThin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>
              <a:latin typeface="+mj-ea"/>
              <a:ea typeface="+mj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4916" y="1506527"/>
            <a:ext cx="55081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>
                <a:latin typeface="+mj-ea"/>
                <a:ea typeface="+mj-ea"/>
              </a:rPr>
              <a:t>2025</a:t>
            </a:r>
            <a:r>
              <a:rPr lang="ko-KR" altLang="en-US" sz="1000">
                <a:latin typeface="+mj-ea"/>
                <a:ea typeface="+mj-ea"/>
              </a:rPr>
              <a:t>년 </a:t>
            </a:r>
            <a:r>
              <a:rPr lang="en-US" altLang="ko-KR" sz="1000" dirty="0">
                <a:latin typeface="+mj-ea"/>
                <a:ea typeface="+mj-ea"/>
              </a:rPr>
              <a:t>6</a:t>
            </a:r>
            <a:r>
              <a:rPr lang="ko-KR" altLang="en-US" sz="1000" dirty="0">
                <a:latin typeface="+mj-ea"/>
                <a:ea typeface="+mj-ea"/>
              </a:rPr>
              <a:t>월 </a:t>
            </a:r>
            <a:r>
              <a:rPr lang="en-US" altLang="ko-KR" sz="1000" dirty="0">
                <a:latin typeface="+mj-ea"/>
                <a:ea typeface="+mj-ea"/>
              </a:rPr>
              <a:t>26</a:t>
            </a:r>
            <a:r>
              <a:rPr lang="ko-KR" altLang="en-US" sz="1000" dirty="0">
                <a:latin typeface="+mj-ea"/>
                <a:ea typeface="+mj-ea"/>
              </a:rPr>
              <a:t>일</a:t>
            </a:r>
            <a:r>
              <a:rPr lang="en-US" altLang="ko-KR" sz="1000" dirty="0">
                <a:latin typeface="+mj-ea"/>
                <a:ea typeface="+mj-ea"/>
              </a:rPr>
              <a:t>(</a:t>
            </a:r>
            <a:r>
              <a:rPr lang="ko-KR" altLang="en-US" sz="1000" dirty="0">
                <a:latin typeface="+mj-ea"/>
                <a:ea typeface="+mj-ea"/>
              </a:rPr>
              <a:t>수</a:t>
            </a:r>
            <a:r>
              <a:rPr lang="en-US" altLang="ko-KR" sz="1000" dirty="0">
                <a:latin typeface="+mj-ea"/>
                <a:ea typeface="+mj-ea"/>
              </a:rPr>
              <a:t>) 08:00~17:00 </a:t>
            </a:r>
            <a:r>
              <a:rPr lang="en-US" altLang="ko-KR" sz="1000">
                <a:latin typeface="+mj-ea"/>
                <a:ea typeface="+mj-ea"/>
              </a:rPr>
              <a:t>/ </a:t>
            </a:r>
            <a:r>
              <a:rPr lang="ko-KR" altLang="en-US" sz="1000">
                <a:latin typeface="+mj-ea"/>
                <a:ea typeface="+mj-ea"/>
              </a:rPr>
              <a:t>롯데호텔 서울 </a:t>
            </a:r>
            <a:r>
              <a:rPr lang="ko-KR" altLang="en-US" sz="1000" dirty="0" err="1">
                <a:latin typeface="+mj-ea"/>
                <a:ea typeface="+mj-ea"/>
              </a:rPr>
              <a:t>크리스탈볼룸</a:t>
            </a:r>
            <a:r>
              <a:rPr lang="en-US" altLang="ko-KR" sz="1000">
                <a:latin typeface="+mj-ea"/>
                <a:ea typeface="+mj-ea"/>
              </a:rPr>
              <a:t>(2</a:t>
            </a:r>
            <a:r>
              <a:rPr lang="en-US" altLang="ko-KR" sz="1000" dirty="0">
                <a:latin typeface="+mj-ea"/>
                <a:ea typeface="+mj-ea"/>
              </a:rPr>
              <a:t>F</a:t>
            </a:r>
            <a:r>
              <a:rPr lang="en-US" altLang="ko-KR" sz="1000">
                <a:latin typeface="+mj-ea"/>
                <a:ea typeface="+mj-ea"/>
              </a:rPr>
              <a:t>)</a:t>
            </a:r>
            <a:endParaRPr lang="ko-KR" altLang="en-US" sz="10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119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Emma</dc:creator>
  <cp:lastModifiedBy>int ACRES</cp:lastModifiedBy>
  <cp:revision>50</cp:revision>
  <dcterms:created xsi:type="dcterms:W3CDTF">2014-05-11T23:48:53Z</dcterms:created>
  <dcterms:modified xsi:type="dcterms:W3CDTF">2025-05-02T05:49:23Z</dcterms:modified>
</cp:coreProperties>
</file>